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8"/>
  </p:notesMasterIdLst>
  <p:sldIdLst>
    <p:sldId id="257" r:id="rId2"/>
    <p:sldId id="308" r:id="rId3"/>
    <p:sldId id="307" r:id="rId4"/>
    <p:sldId id="309" r:id="rId5"/>
    <p:sldId id="305" r:id="rId6"/>
    <p:sldId id="302" r:id="rId7"/>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89"/>
    <a:srgbClr val="FFFFBD"/>
    <a:srgbClr val="FF001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18"/>
    <p:restoredTop sz="94830"/>
  </p:normalViewPr>
  <p:slideViewPr>
    <p:cSldViewPr snapToGrid="0">
      <p:cViewPr varScale="1">
        <p:scale>
          <a:sx n="246" d="100"/>
          <a:sy n="246" d="100"/>
        </p:scale>
        <p:origin x="17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7FF27B-557D-334F-8D5E-B327C5A298E9}" type="datetimeFigureOut">
              <a:rPr lang="en-AU" smtClean="0"/>
              <a:t>9/5/2025</a:t>
            </a:fld>
            <a:endParaRPr lang="en-AU"/>
          </a:p>
        </p:txBody>
      </p:sp>
      <p:sp>
        <p:nvSpPr>
          <p:cNvPr id="4" name="Slide Image Placeholder 3"/>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05C736-FAD4-1E4D-89A5-433D4AA2963B}" type="slidenum">
              <a:rPr lang="en-AU" smtClean="0"/>
              <a:t>‹#›</a:t>
            </a:fld>
            <a:endParaRPr lang="en-AU"/>
          </a:p>
        </p:txBody>
      </p:sp>
    </p:spTree>
    <p:extLst>
      <p:ext uri="{BB962C8B-B14F-4D97-AF65-F5344CB8AC3E}">
        <p14:creationId xmlns:p14="http://schemas.microsoft.com/office/powerpoint/2010/main" val="113783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6E05C736-FAD4-1E4D-89A5-433D4AA2963B}" type="slidenum">
              <a:rPr lang="en-AU" smtClean="0"/>
              <a:t>1</a:t>
            </a:fld>
            <a:endParaRPr lang="en-AU" dirty="0"/>
          </a:p>
        </p:txBody>
      </p:sp>
    </p:spTree>
    <p:extLst>
      <p:ext uri="{BB962C8B-B14F-4D97-AF65-F5344CB8AC3E}">
        <p14:creationId xmlns:p14="http://schemas.microsoft.com/office/powerpoint/2010/main" val="3227804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AU"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174008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a:prstGeom prst="rect">
            <a:avLst/>
          </a:prstGeom>
        </p:spPr>
        <p:txBody>
          <a:bodyPr anchor="b">
            <a:normAutofit/>
          </a:bodyPr>
          <a:lstStyle>
            <a:lvl1pPr algn="ctr">
              <a:defRPr sz="2400" baseline="0">
                <a:latin typeface="Times New Roman" panose="02020603050405020304" pitchFamily="18" charset="0"/>
              </a:defRPr>
            </a:lvl1pPr>
          </a:lstStyle>
          <a:p>
            <a:r>
              <a:rPr lang="en-GB" dirty="0"/>
              <a:t>Click to edit Master title style</a:t>
            </a:r>
            <a:endParaRPr lang="en-US" dirty="0"/>
          </a:p>
        </p:txBody>
      </p:sp>
      <p:sp>
        <p:nvSpPr>
          <p:cNvPr id="3" name="Subtitle 2"/>
          <p:cNvSpPr>
            <a:spLocks noGrp="1"/>
          </p:cNvSpPr>
          <p:nvPr>
            <p:ph type="subTitle" idx="1"/>
          </p:nvPr>
        </p:nvSpPr>
        <p:spPr>
          <a:xfrm>
            <a:off x="1143000" y="3001698"/>
            <a:ext cx="6858000" cy="1379802"/>
          </a:xfrm>
        </p:spPr>
        <p:txBody>
          <a:bodyPr/>
          <a:lstStyle>
            <a:lvl1pPr marL="0" indent="0" algn="ctr">
              <a:buNone/>
              <a:defRPr sz="1800" baseline="0">
                <a:latin typeface="Times New Roman" panose="02020603050405020304" pitchFamily="18"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dirty="0"/>
              <a:t>Click to edit Master subtitle style</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5/9/25</a:t>
            </a:fld>
            <a:endParaRPr lang="en-US"/>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2933687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5/9/25</a:t>
            </a:fld>
            <a:endParaRPr lang="en-US"/>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272992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a:prstGeom prst="rect">
            <a:avLst/>
          </a:prstGeo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5/9/25</a:t>
            </a:fld>
            <a:endParaRPr lang="en-US"/>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4079955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5/9/25</a:t>
            </a:fld>
            <a:endParaRPr lang="en-US"/>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3791419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7" y="1424782"/>
            <a:ext cx="7886700" cy="2377281"/>
          </a:xfrm>
          <a:prstGeom prst="rect">
            <a:avLst/>
          </a:prstGeo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623887" y="3824553"/>
            <a:ext cx="7886700" cy="1250156"/>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4E6CF7E-C746-084D-BF17-6C523B0D2ACF}" type="datetimeFigureOut">
              <a:rPr lang="en-US" smtClean="0"/>
              <a:t>5/9/25</a:t>
            </a:fld>
            <a:endParaRPr lang="en-US"/>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4035309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D4E6CF7E-C746-084D-BF17-6C523B0D2ACF}" type="datetimeFigureOut">
              <a:rPr lang="en-US" smtClean="0"/>
              <a:t>5/9/25</a:t>
            </a:fld>
            <a:endParaRPr lang="en-US"/>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3369116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a:prstGeom prst="rect">
            <a:avLst/>
          </a:prstGeo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400969"/>
            <a:ext cx="3868340"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629842" y="2087563"/>
            <a:ext cx="3868340"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4629150" y="2087563"/>
            <a:ext cx="3887391"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D4E6CF7E-C746-084D-BF17-6C523B0D2ACF}" type="datetimeFigureOut">
              <a:rPr lang="en-US" smtClean="0"/>
              <a:t>5/9/25</a:t>
            </a:fld>
            <a:endParaRPr lang="en-US"/>
          </a:p>
        </p:txBody>
      </p:sp>
      <p:sp>
        <p:nvSpPr>
          <p:cNvPr id="8" name="Footer Placeholder 7"/>
          <p:cNvSpPr>
            <a:spLocks noGrp="1"/>
          </p:cNvSpPr>
          <p:nvPr>
            <p:ph type="ftr" sz="quarter" idx="11"/>
          </p:nvPr>
        </p:nvSpPr>
        <p:spPr>
          <a:xfrm>
            <a:off x="3028950" y="5296959"/>
            <a:ext cx="3086100" cy="304271"/>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266467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D4E6CF7E-C746-084D-BF17-6C523B0D2ACF}" type="datetimeFigureOut">
              <a:rPr lang="en-US" smtClean="0"/>
              <a:t>5/9/25</a:t>
            </a:fld>
            <a:endParaRPr lang="en-US"/>
          </a:p>
        </p:txBody>
      </p:sp>
      <p:sp>
        <p:nvSpPr>
          <p:cNvPr id="4" name="Footer Placeholder 3"/>
          <p:cNvSpPr>
            <a:spLocks noGrp="1"/>
          </p:cNvSpPr>
          <p:nvPr>
            <p:ph type="ftr" sz="quarter" idx="11"/>
          </p:nvPr>
        </p:nvSpPr>
        <p:spPr>
          <a:xfrm>
            <a:off x="3028950" y="5296959"/>
            <a:ext cx="3086100" cy="304271"/>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3866156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E6CF7E-C746-084D-BF17-6C523B0D2ACF}" type="datetimeFigureOut">
              <a:rPr lang="en-US" smtClean="0"/>
              <a:t>5/9/25</a:t>
            </a:fld>
            <a:endParaRPr lang="en-US"/>
          </a:p>
        </p:txBody>
      </p:sp>
      <p:sp>
        <p:nvSpPr>
          <p:cNvPr id="3" name="Footer Placeholder 2"/>
          <p:cNvSpPr>
            <a:spLocks noGrp="1"/>
          </p:cNvSpPr>
          <p:nvPr>
            <p:ph type="ftr" sz="quarter" idx="11"/>
          </p:nvPr>
        </p:nvSpPr>
        <p:spPr>
          <a:xfrm>
            <a:off x="3028950" y="5296959"/>
            <a:ext cx="3086100" cy="304271"/>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528716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3887391" y="822855"/>
            <a:ext cx="4629150" cy="406135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5/9/25</a:t>
            </a:fld>
            <a:endParaRPr lang="en-US"/>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1127429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5/9/25</a:t>
            </a:fld>
            <a:endParaRPr lang="en-US"/>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a:p>
        </p:txBody>
      </p:sp>
    </p:spTree>
    <p:extLst>
      <p:ext uri="{BB962C8B-B14F-4D97-AF65-F5344CB8AC3E}">
        <p14:creationId xmlns:p14="http://schemas.microsoft.com/office/powerpoint/2010/main" val="1871510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5450" y="606954"/>
            <a:ext cx="7886700" cy="3626115"/>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900" b="0" i="0">
                <a:solidFill>
                  <a:schemeClr val="tx1">
                    <a:tint val="82000"/>
                  </a:schemeClr>
                </a:solidFill>
                <a:latin typeface="Times New Roman" panose="02020603050405020304" pitchFamily="18" charset="0"/>
              </a:defRPr>
            </a:lvl1pPr>
          </a:lstStyle>
          <a:p>
            <a:fld id="{D4E6CF7E-C746-084D-BF17-6C523B0D2ACF}" type="datetimeFigureOut">
              <a:rPr lang="en-US" smtClean="0"/>
              <a:pPr/>
              <a:t>5/9/25</a:t>
            </a:fld>
            <a:endParaRPr lang="en-US"/>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900" b="0" i="0">
                <a:solidFill>
                  <a:schemeClr val="tx1">
                    <a:tint val="82000"/>
                  </a:schemeClr>
                </a:solidFill>
                <a:latin typeface="Times New Roman" panose="02020603050405020304" pitchFamily="18" charset="0"/>
              </a:defRPr>
            </a:lvl1pPr>
          </a:lstStyle>
          <a:p>
            <a:fld id="{32A23974-83D8-7045-B8FB-83D6C4E40E34}" type="slidenum">
              <a:rPr lang="en-US" smtClean="0"/>
              <a:pPr/>
              <a:t>‹#›</a:t>
            </a:fld>
            <a:endParaRPr lang="en-US"/>
          </a:p>
        </p:txBody>
      </p:sp>
    </p:spTree>
    <p:extLst>
      <p:ext uri="{BB962C8B-B14F-4D97-AF65-F5344CB8AC3E}">
        <p14:creationId xmlns:p14="http://schemas.microsoft.com/office/powerpoint/2010/main" val="14470376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b="0" i="0" kern="1200">
          <a:solidFill>
            <a:schemeClr val="tx1"/>
          </a:solidFill>
          <a:latin typeface="Times New Roman" panose="02020603050405020304" pitchFamily="18"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83E145E-7437-5592-0FFF-32B24FCB537F}"/>
              </a:ext>
            </a:extLst>
          </p:cNvPr>
          <p:cNvSpPr txBox="1">
            <a:spLocks noChangeArrowheads="1"/>
          </p:cNvSpPr>
          <p:nvPr/>
        </p:nvSpPr>
        <p:spPr bwMode="auto">
          <a:xfrm>
            <a:off x="0" y="59996"/>
            <a:ext cx="9144000" cy="51125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lang="en-US" sz="4400" kern="0" dirty="0">
              <a:solidFill>
                <a:srgbClr val="FFFF00"/>
              </a:solidFill>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lang="en-US" sz="4400" kern="0" dirty="0">
                <a:solidFill>
                  <a:srgbClr val="FFFF00"/>
                </a:solidFill>
                <a:latin typeface="Times New Roman" panose="02020603050405020304" pitchFamily="18" charset="0"/>
                <a:ea typeface="+mn-ea"/>
                <a:cs typeface="+mn-cs"/>
              </a:rPr>
              <a:t>Hebrews 2:1-13</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US" sz="4400" kern="0" dirty="0">
              <a:solidFill>
                <a:srgbClr val="FFFF00"/>
              </a:solidFill>
              <a:latin typeface="Times New Roman" panose="02020603050405020304"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lang="en-US" i="1" kern="0" dirty="0">
                <a:solidFill>
                  <a:srgbClr val="FFFF00"/>
                </a:solidFill>
                <a:latin typeface="Times New Roman" panose="02020603050405020304" pitchFamily="18" charset="0"/>
                <a:ea typeface="+mn-ea"/>
                <a:cs typeface="Times New Roman" panose="02020603050405020304" pitchFamily="18" charset="0"/>
              </a:rPr>
              <a:t>(English Standard Version)</a:t>
            </a:r>
          </a:p>
          <a:p>
            <a:pPr marL="0" marR="0" lvl="0" indent="0" algn="r" defTabSz="914400" rtl="0" eaLnBrk="1" fontAlgn="base" latinLnBrk="0" hangingPunct="1">
              <a:lnSpc>
                <a:spcPct val="100000"/>
              </a:lnSpc>
              <a:spcBef>
                <a:spcPct val="20000"/>
              </a:spcBef>
              <a:spcAft>
                <a:spcPct val="0"/>
              </a:spcAft>
              <a:buClrTx/>
              <a:buSzTx/>
              <a:buFontTx/>
              <a:buNone/>
              <a:tabLst/>
              <a:defRPr/>
            </a:pPr>
            <a:endParaRPr lang="en-US" kern="0" dirty="0">
              <a:solidFill>
                <a:schemeClr val="bg1"/>
              </a:solidFill>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lang="en-US" kern="0" dirty="0">
              <a:solidFill>
                <a:schemeClr val="bg1"/>
              </a:solidFill>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lang="en-US" kern="0" dirty="0">
              <a:solidFill>
                <a:schemeClr val="bg1"/>
              </a:solidFill>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lang="en-US" kern="0" dirty="0">
              <a:solidFill>
                <a:schemeClr val="bg1"/>
              </a:solidFill>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lang="en-US" kern="0" dirty="0">
              <a:solidFill>
                <a:schemeClr val="bg1"/>
              </a:solidFill>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r>
              <a:rPr lang="en-US" kern="0" dirty="0">
                <a:solidFill>
                  <a:schemeClr val="bg1"/>
                </a:solidFill>
                <a:latin typeface="Times New Roman" panose="02020603050405020304" pitchFamily="18" charset="0"/>
                <a:ea typeface="+mn-ea"/>
                <a:cs typeface="Times New Roman" panose="02020603050405020304" pitchFamily="18" charset="0"/>
              </a:rPr>
              <a:t>4 Slides</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US" sz="4400" kern="0" dirty="0">
              <a:solidFill>
                <a:srgbClr val="FFFF00"/>
              </a:solidFill>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Times New Roman" panose="02020603050405020304" pitchFamily="18" charset="0"/>
              <a:ea typeface="+mn-ea"/>
              <a:cs typeface="+mn-cs"/>
            </a:endParaRPr>
          </a:p>
        </p:txBody>
      </p:sp>
    </p:spTree>
    <p:extLst>
      <p:ext uri="{BB962C8B-B14F-4D97-AF65-F5344CB8AC3E}">
        <p14:creationId xmlns:p14="http://schemas.microsoft.com/office/powerpoint/2010/main" val="3902716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ext Box 4">
            <a:extLst>
              <a:ext uri="{FF2B5EF4-FFF2-40B4-BE49-F238E27FC236}">
                <a16:creationId xmlns:a16="http://schemas.microsoft.com/office/drawing/2014/main" id="{36360AE9-4356-30FF-96CC-16A6408493FB}"/>
              </a:ext>
            </a:extLst>
          </p:cNvPr>
          <p:cNvSpPr txBox="1">
            <a:spLocks noChangeArrowheads="1"/>
          </p:cNvSpPr>
          <p:nvPr/>
        </p:nvSpPr>
        <p:spPr bwMode="auto">
          <a:xfrm>
            <a:off x="22444" y="0"/>
            <a:ext cx="9144000" cy="4520597"/>
          </a:xfrm>
          <a:prstGeom prst="rect">
            <a:avLst/>
          </a:prstGeom>
          <a:noFill/>
          <a:ln w="9525">
            <a:noFill/>
            <a:miter lim="800000"/>
            <a:headEnd/>
            <a:tailEnd/>
          </a:ln>
        </p:spPr>
        <p:txBody>
          <a:bodyPr wrap="square">
            <a:prstTxWarp prst="textNoShape">
              <a:avLst/>
            </a:prstTxWarp>
            <a:spAutoFit/>
          </a:bodyPr>
          <a:lstStyle/>
          <a:p>
            <a:pPr>
              <a:lnSpc>
                <a:spcPct val="115000"/>
              </a:lnSpc>
              <a:buNone/>
            </a:pPr>
            <a:r>
              <a:rPr lang="en-AU" sz="2800" b="1" dirty="0">
                <a:solidFill>
                  <a:srgbClr val="FFFFFF"/>
                </a:solidFill>
                <a:effectLst/>
                <a:latin typeface="Times New Roman" panose="02020603050405020304" pitchFamily="18" charset="0"/>
                <a:ea typeface="Times New Roman" panose="02020603050405020304" pitchFamily="18" charset="0"/>
              </a:rPr>
              <a:t>2 </a:t>
            </a:r>
            <a:r>
              <a:rPr lang="en-AU" sz="2800" dirty="0">
                <a:solidFill>
                  <a:srgbClr val="FFFFFF"/>
                </a:solidFill>
                <a:effectLst/>
                <a:latin typeface="Times New Roman" panose="02020603050405020304" pitchFamily="18" charset="0"/>
                <a:ea typeface="Times New Roman" panose="02020603050405020304" pitchFamily="18" charset="0"/>
              </a:rPr>
              <a:t>Therefore we must pay much closer attention to what we have heard, lest we drift away from it.  </a:t>
            </a:r>
            <a:r>
              <a:rPr lang="en-AU" sz="2800" b="1" baseline="30000" dirty="0">
                <a:solidFill>
                  <a:srgbClr val="FFFFFF"/>
                </a:solidFill>
                <a:effectLst/>
                <a:latin typeface="Times New Roman" panose="02020603050405020304" pitchFamily="18" charset="0"/>
                <a:ea typeface="Times New Roman" panose="02020603050405020304" pitchFamily="18" charset="0"/>
              </a:rPr>
              <a:t>2 </a:t>
            </a:r>
            <a:r>
              <a:rPr lang="en-AU" sz="2800" dirty="0">
                <a:solidFill>
                  <a:srgbClr val="FFFFFF"/>
                </a:solidFill>
                <a:effectLst/>
                <a:latin typeface="Times New Roman" panose="02020603050405020304" pitchFamily="18" charset="0"/>
                <a:ea typeface="Times New Roman" panose="02020603050405020304" pitchFamily="18" charset="0"/>
              </a:rPr>
              <a:t>For since the message declared by angels proved to be reliable, and every transgression or disobedience received a just retribution, </a:t>
            </a:r>
            <a:r>
              <a:rPr lang="en-AU" sz="2800" b="1" baseline="30000" dirty="0">
                <a:solidFill>
                  <a:srgbClr val="FFFFFF"/>
                </a:solidFill>
                <a:effectLst/>
                <a:latin typeface="Times New Roman" panose="02020603050405020304" pitchFamily="18" charset="0"/>
                <a:ea typeface="Times New Roman" panose="02020603050405020304" pitchFamily="18" charset="0"/>
              </a:rPr>
              <a:t>3 </a:t>
            </a:r>
            <a:r>
              <a:rPr lang="en-AU" sz="2800" dirty="0">
                <a:solidFill>
                  <a:srgbClr val="FFFFFF"/>
                </a:solidFill>
                <a:effectLst/>
                <a:latin typeface="Times New Roman" panose="02020603050405020304" pitchFamily="18" charset="0"/>
                <a:ea typeface="Times New Roman" panose="02020603050405020304" pitchFamily="18" charset="0"/>
              </a:rPr>
              <a:t>how shall we escape if we neglect such a great salvation?  It was declared at first by the Lord, and it was attested to us by those who heard, </a:t>
            </a:r>
            <a:r>
              <a:rPr lang="en-AU" sz="2800" b="1" baseline="30000" dirty="0">
                <a:solidFill>
                  <a:srgbClr val="FFFFFF"/>
                </a:solidFill>
                <a:effectLst/>
                <a:latin typeface="Times New Roman" panose="02020603050405020304" pitchFamily="18" charset="0"/>
                <a:ea typeface="Times New Roman" panose="02020603050405020304" pitchFamily="18" charset="0"/>
              </a:rPr>
              <a:t>4 </a:t>
            </a:r>
            <a:r>
              <a:rPr lang="en-AU" sz="2800" dirty="0">
                <a:solidFill>
                  <a:srgbClr val="FFFFFF"/>
                </a:solidFill>
                <a:effectLst/>
                <a:latin typeface="Times New Roman" panose="02020603050405020304" pitchFamily="18" charset="0"/>
                <a:ea typeface="Times New Roman" panose="02020603050405020304" pitchFamily="18" charset="0"/>
              </a:rPr>
              <a:t>while God also bore witness by signs and wonders and various miracles and by gifts of the Holy Spirit distributed according to his will. </a:t>
            </a:r>
            <a:endParaRPr lang="en-AU" sz="28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292981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ext Box 4">
            <a:extLst>
              <a:ext uri="{FF2B5EF4-FFF2-40B4-BE49-F238E27FC236}">
                <a16:creationId xmlns:a16="http://schemas.microsoft.com/office/drawing/2014/main" id="{36360AE9-4356-30FF-96CC-16A6408493FB}"/>
              </a:ext>
            </a:extLst>
          </p:cNvPr>
          <p:cNvSpPr txBox="1">
            <a:spLocks noChangeArrowheads="1"/>
          </p:cNvSpPr>
          <p:nvPr/>
        </p:nvSpPr>
        <p:spPr bwMode="auto">
          <a:xfrm>
            <a:off x="22444" y="0"/>
            <a:ext cx="9144000" cy="4482766"/>
          </a:xfrm>
          <a:prstGeom prst="rect">
            <a:avLst/>
          </a:prstGeom>
          <a:noFill/>
          <a:ln w="9525">
            <a:noFill/>
            <a:miter lim="800000"/>
            <a:headEnd/>
            <a:tailEnd/>
          </a:ln>
        </p:spPr>
        <p:txBody>
          <a:bodyPr wrap="square">
            <a:prstTxWarp prst="textNoShape">
              <a:avLst/>
            </a:prstTxWarp>
            <a:spAutoFit/>
          </a:bodyPr>
          <a:lstStyle/>
          <a:p>
            <a:pPr indent="152400">
              <a:lnSpc>
                <a:spcPct val="115000"/>
              </a:lnSpc>
              <a:spcAft>
                <a:spcPts val="1000"/>
              </a:spcAft>
              <a:buNone/>
            </a:pPr>
            <a:r>
              <a:rPr lang="en-AU" sz="2600" b="1" baseline="30000" dirty="0">
                <a:solidFill>
                  <a:srgbClr val="FFFFFF"/>
                </a:solidFill>
                <a:effectLst/>
                <a:latin typeface="Times New Roman" panose="02020603050405020304" pitchFamily="18" charset="0"/>
                <a:ea typeface="Times New Roman" panose="02020603050405020304" pitchFamily="18" charset="0"/>
              </a:rPr>
              <a:t>5 </a:t>
            </a:r>
            <a:r>
              <a:rPr lang="en-AU" sz="2600" dirty="0">
                <a:solidFill>
                  <a:srgbClr val="FFFFFF"/>
                </a:solidFill>
                <a:effectLst/>
                <a:latin typeface="Times New Roman" panose="02020603050405020304" pitchFamily="18" charset="0"/>
                <a:ea typeface="Times New Roman" panose="02020603050405020304" pitchFamily="18" charset="0"/>
              </a:rPr>
              <a:t>For it was not to angels that God subjected the world to come, of which we are speaking.  </a:t>
            </a:r>
            <a:r>
              <a:rPr lang="en-AU" sz="2600" b="1" baseline="30000" dirty="0">
                <a:solidFill>
                  <a:srgbClr val="FFFFFF"/>
                </a:solidFill>
                <a:effectLst/>
                <a:latin typeface="Times New Roman" panose="02020603050405020304" pitchFamily="18" charset="0"/>
                <a:ea typeface="Times New Roman" panose="02020603050405020304" pitchFamily="18" charset="0"/>
              </a:rPr>
              <a:t>6 </a:t>
            </a:r>
            <a:r>
              <a:rPr lang="en-AU" sz="2600" dirty="0">
                <a:solidFill>
                  <a:srgbClr val="FFFFFF"/>
                </a:solidFill>
                <a:effectLst/>
                <a:latin typeface="Times New Roman" panose="02020603050405020304" pitchFamily="18" charset="0"/>
                <a:ea typeface="Times New Roman" panose="02020603050405020304" pitchFamily="18" charset="0"/>
              </a:rPr>
              <a:t>It has been testified somewhere, </a:t>
            </a:r>
            <a:endParaRPr lang="en-AU" sz="2600" dirty="0">
              <a:effectLst/>
              <a:latin typeface="Calibri" panose="020F0502020204030204" pitchFamily="34" charset="0"/>
              <a:ea typeface="Times New Roman" panose="02020603050405020304" pitchFamily="18" charset="0"/>
            </a:endParaRPr>
          </a:p>
          <a:p>
            <a:pPr indent="152400">
              <a:lnSpc>
                <a:spcPct val="115000"/>
              </a:lnSpc>
              <a:spcAft>
                <a:spcPts val="1000"/>
              </a:spcAft>
              <a:buNone/>
            </a:pPr>
            <a:r>
              <a:rPr lang="en-AU" sz="2600" dirty="0">
                <a:solidFill>
                  <a:srgbClr val="FFFFFF"/>
                </a:solidFill>
                <a:effectLst/>
                <a:latin typeface="Times New Roman" panose="02020603050405020304" pitchFamily="18" charset="0"/>
                <a:ea typeface="Times New Roman" panose="02020603050405020304" pitchFamily="18" charset="0"/>
              </a:rPr>
              <a:t> </a:t>
            </a:r>
            <a:endParaRPr lang="en-AU" sz="2600" dirty="0">
              <a:effectLst/>
              <a:latin typeface="Calibri" panose="020F0502020204030204" pitchFamily="34" charset="0"/>
              <a:ea typeface="Times New Roman" panose="02020603050405020304" pitchFamily="18" charset="0"/>
            </a:endParaRPr>
          </a:p>
          <a:p>
            <a:pPr marL="450215">
              <a:lnSpc>
                <a:spcPct val="115000"/>
              </a:lnSpc>
              <a:spcAft>
                <a:spcPts val="1000"/>
              </a:spcAft>
              <a:buNone/>
              <a:tabLst>
                <a:tab pos="254000" algn="l"/>
              </a:tabLst>
            </a:pPr>
            <a:r>
              <a:rPr lang="en-AU" sz="2600" dirty="0">
                <a:solidFill>
                  <a:srgbClr val="FFFFFF"/>
                </a:solidFill>
                <a:effectLst/>
                <a:latin typeface="Times New Roman" panose="02020603050405020304" pitchFamily="18" charset="0"/>
                <a:ea typeface="Times New Roman" panose="02020603050405020304" pitchFamily="18" charset="0"/>
              </a:rPr>
              <a:t>“What is man, that you are mindful of him, </a:t>
            </a:r>
            <a:endParaRPr lang="en-AU" sz="2600" dirty="0">
              <a:effectLst/>
              <a:latin typeface="Calibri" panose="020F0502020204030204" pitchFamily="34" charset="0"/>
              <a:ea typeface="Times New Roman" panose="02020603050405020304" pitchFamily="18" charset="0"/>
            </a:endParaRPr>
          </a:p>
          <a:p>
            <a:pPr marL="450215">
              <a:lnSpc>
                <a:spcPct val="115000"/>
              </a:lnSpc>
              <a:spcAft>
                <a:spcPts val="1000"/>
              </a:spcAft>
              <a:buNone/>
            </a:pPr>
            <a:r>
              <a:rPr lang="en-AU" sz="2600" dirty="0">
                <a:solidFill>
                  <a:srgbClr val="FFFFFF"/>
                </a:solidFill>
                <a:effectLst/>
                <a:latin typeface="Times New Roman" panose="02020603050405020304" pitchFamily="18" charset="0"/>
                <a:ea typeface="Times New Roman" panose="02020603050405020304" pitchFamily="18" charset="0"/>
              </a:rPr>
              <a:t>or the son of man, that you care for him?  </a:t>
            </a:r>
            <a:endParaRPr lang="en-AU" sz="2600" dirty="0">
              <a:effectLst/>
              <a:latin typeface="Calibri" panose="020F0502020204030204" pitchFamily="34" charset="0"/>
              <a:ea typeface="Times New Roman" panose="02020603050405020304" pitchFamily="18" charset="0"/>
            </a:endParaRPr>
          </a:p>
          <a:p>
            <a:pPr marL="450215">
              <a:lnSpc>
                <a:spcPct val="115000"/>
              </a:lnSpc>
              <a:spcAft>
                <a:spcPts val="1000"/>
              </a:spcAft>
              <a:buNone/>
              <a:tabLst>
                <a:tab pos="254000" algn="l"/>
              </a:tabLst>
            </a:pPr>
            <a:r>
              <a:rPr lang="en-AU" sz="2600" b="1" baseline="30000" dirty="0">
                <a:solidFill>
                  <a:srgbClr val="FFFFFF"/>
                </a:solidFill>
                <a:effectLst/>
                <a:latin typeface="Times New Roman" panose="02020603050405020304" pitchFamily="18" charset="0"/>
                <a:ea typeface="Times New Roman" panose="02020603050405020304" pitchFamily="18" charset="0"/>
              </a:rPr>
              <a:t>7 </a:t>
            </a:r>
            <a:r>
              <a:rPr lang="en-AU" sz="2600" dirty="0">
                <a:solidFill>
                  <a:srgbClr val="FFFFFF"/>
                </a:solidFill>
                <a:effectLst/>
                <a:latin typeface="Times New Roman" panose="02020603050405020304" pitchFamily="18" charset="0"/>
                <a:ea typeface="Times New Roman" panose="02020603050405020304" pitchFamily="18" charset="0"/>
              </a:rPr>
              <a:t>You made him for a little while lower than the angels;  </a:t>
            </a:r>
            <a:endParaRPr lang="en-AU" sz="2600" dirty="0">
              <a:effectLst/>
              <a:latin typeface="Calibri" panose="020F0502020204030204" pitchFamily="34" charset="0"/>
              <a:ea typeface="Times New Roman" panose="02020603050405020304" pitchFamily="18" charset="0"/>
            </a:endParaRPr>
          </a:p>
          <a:p>
            <a:pPr marL="450215">
              <a:lnSpc>
                <a:spcPct val="115000"/>
              </a:lnSpc>
              <a:spcAft>
                <a:spcPts val="1000"/>
              </a:spcAft>
              <a:buNone/>
            </a:pPr>
            <a:r>
              <a:rPr lang="en-AU" sz="2600" dirty="0">
                <a:solidFill>
                  <a:srgbClr val="FFFFFF"/>
                </a:solidFill>
                <a:effectLst/>
                <a:latin typeface="Times New Roman" panose="02020603050405020304" pitchFamily="18" charset="0"/>
                <a:ea typeface="Times New Roman" panose="02020603050405020304" pitchFamily="18" charset="0"/>
              </a:rPr>
              <a:t>you have crowned him with glory and honour, </a:t>
            </a:r>
            <a:endParaRPr lang="en-AU" sz="2600" dirty="0">
              <a:effectLst/>
              <a:latin typeface="Calibri" panose="020F0502020204030204" pitchFamily="34" charset="0"/>
              <a:ea typeface="Times New Roman" panose="02020603050405020304" pitchFamily="18" charset="0"/>
            </a:endParaRPr>
          </a:p>
          <a:p>
            <a:pPr>
              <a:buNone/>
            </a:pPr>
            <a:r>
              <a:rPr lang="en-AU" sz="2600" b="1" baseline="30000" dirty="0">
                <a:solidFill>
                  <a:srgbClr val="FFFFFF"/>
                </a:solidFill>
                <a:effectLst/>
                <a:latin typeface="Times New Roman" panose="02020603050405020304" pitchFamily="18" charset="0"/>
                <a:ea typeface="Times New Roman" panose="02020603050405020304" pitchFamily="18" charset="0"/>
              </a:rPr>
              <a:t>8 </a:t>
            </a:r>
            <a:r>
              <a:rPr lang="en-AU" sz="2600" dirty="0">
                <a:solidFill>
                  <a:srgbClr val="FFFFFF"/>
                </a:solidFill>
                <a:effectLst/>
                <a:latin typeface="Times New Roman" panose="02020603050405020304" pitchFamily="18" charset="0"/>
                <a:ea typeface="Times New Roman" panose="02020603050405020304" pitchFamily="18" charset="0"/>
              </a:rPr>
              <a:t>putting everything in subjection under his feet.”</a:t>
            </a:r>
            <a:r>
              <a:rPr lang="en-AU" sz="2600" dirty="0">
                <a:effectLst/>
              </a:rPr>
              <a:t> </a:t>
            </a:r>
            <a:endParaRPr lang="en-AU" sz="26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921175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ext Box 4">
            <a:extLst>
              <a:ext uri="{FF2B5EF4-FFF2-40B4-BE49-F238E27FC236}">
                <a16:creationId xmlns:a16="http://schemas.microsoft.com/office/drawing/2014/main" id="{36360AE9-4356-30FF-96CC-16A6408493FB}"/>
              </a:ext>
            </a:extLst>
          </p:cNvPr>
          <p:cNvSpPr txBox="1">
            <a:spLocks noChangeArrowheads="1"/>
          </p:cNvSpPr>
          <p:nvPr/>
        </p:nvSpPr>
        <p:spPr bwMode="auto">
          <a:xfrm>
            <a:off x="22444" y="0"/>
            <a:ext cx="9144000" cy="5170133"/>
          </a:xfrm>
          <a:prstGeom prst="rect">
            <a:avLst/>
          </a:prstGeom>
          <a:noFill/>
          <a:ln w="9525">
            <a:noFill/>
            <a:miter lim="800000"/>
            <a:headEnd/>
            <a:tailEnd/>
          </a:ln>
        </p:spPr>
        <p:txBody>
          <a:bodyPr wrap="square">
            <a:prstTxWarp prst="textNoShape">
              <a:avLst/>
            </a:prstTxWarp>
            <a:spAutoFit/>
          </a:bodyPr>
          <a:lstStyle/>
          <a:p>
            <a:pPr>
              <a:lnSpc>
                <a:spcPct val="115000"/>
              </a:lnSpc>
              <a:spcAft>
                <a:spcPts val="1000"/>
              </a:spcAft>
              <a:buNone/>
            </a:pPr>
            <a:r>
              <a:rPr lang="en-AU" sz="2600" dirty="0">
                <a:solidFill>
                  <a:srgbClr val="FFFFFF"/>
                </a:solidFill>
                <a:effectLst/>
                <a:latin typeface="Times New Roman" panose="02020603050405020304" pitchFamily="18" charset="0"/>
                <a:ea typeface="Times New Roman" panose="02020603050405020304" pitchFamily="18" charset="0"/>
              </a:rPr>
              <a:t>Now in putting everything in subjection to him, he left nothing outside his control.  At present, we do not yet see everything in subjection to him.  </a:t>
            </a:r>
            <a:r>
              <a:rPr lang="en-AU" sz="2600" b="1" baseline="30000" dirty="0">
                <a:solidFill>
                  <a:srgbClr val="FFFFFF"/>
                </a:solidFill>
                <a:effectLst/>
                <a:latin typeface="Times New Roman" panose="02020603050405020304" pitchFamily="18" charset="0"/>
                <a:ea typeface="Times New Roman" panose="02020603050405020304" pitchFamily="18" charset="0"/>
              </a:rPr>
              <a:t>9 </a:t>
            </a:r>
            <a:r>
              <a:rPr lang="en-AU" sz="2600" dirty="0">
                <a:solidFill>
                  <a:srgbClr val="FFFFFF"/>
                </a:solidFill>
                <a:effectLst/>
                <a:latin typeface="Times New Roman" panose="02020603050405020304" pitchFamily="18" charset="0"/>
                <a:ea typeface="Times New Roman" panose="02020603050405020304" pitchFamily="18" charset="0"/>
              </a:rPr>
              <a:t>But we see him who for a little while was made lower than the angels, namely Jesus, crowned with glory and honour because of the suffering of death, so that by the grace of God he might taste death for everyone.  </a:t>
            </a:r>
            <a:endParaRPr lang="en-AU" sz="2600" dirty="0">
              <a:effectLst/>
              <a:latin typeface="Calibri" panose="020F0502020204030204" pitchFamily="34" charset="0"/>
              <a:ea typeface="Times New Roman" panose="02020603050405020304" pitchFamily="18" charset="0"/>
            </a:endParaRPr>
          </a:p>
          <a:p>
            <a:pPr>
              <a:lnSpc>
                <a:spcPct val="115000"/>
              </a:lnSpc>
              <a:spcAft>
                <a:spcPts val="1000"/>
              </a:spcAft>
              <a:buNone/>
            </a:pPr>
            <a:r>
              <a:rPr lang="en-AU" sz="2600" dirty="0">
                <a:solidFill>
                  <a:srgbClr val="FFFFFF"/>
                </a:solidFill>
                <a:effectLst/>
                <a:latin typeface="Times New Roman" panose="02020603050405020304" pitchFamily="18" charset="0"/>
                <a:ea typeface="Times New Roman" panose="02020603050405020304" pitchFamily="18" charset="0"/>
              </a:rPr>
              <a:t> </a:t>
            </a:r>
            <a:endParaRPr lang="en-AU" sz="2600" dirty="0">
              <a:effectLst/>
              <a:latin typeface="Calibri" panose="020F0502020204030204" pitchFamily="34" charset="0"/>
              <a:ea typeface="Times New Roman" panose="02020603050405020304" pitchFamily="18" charset="0"/>
            </a:endParaRPr>
          </a:p>
          <a:p>
            <a:pPr>
              <a:buNone/>
            </a:pPr>
            <a:r>
              <a:rPr lang="en-AU" sz="2600" b="1" baseline="30000" dirty="0">
                <a:solidFill>
                  <a:srgbClr val="FFFFFF"/>
                </a:solidFill>
                <a:effectLst/>
                <a:latin typeface="Times New Roman" panose="02020603050405020304" pitchFamily="18" charset="0"/>
                <a:ea typeface="Times New Roman" panose="02020603050405020304" pitchFamily="18" charset="0"/>
              </a:rPr>
              <a:t>10 </a:t>
            </a:r>
            <a:r>
              <a:rPr lang="en-AU" sz="2600" dirty="0">
                <a:solidFill>
                  <a:srgbClr val="FFFFFF"/>
                </a:solidFill>
                <a:effectLst/>
                <a:latin typeface="Times New Roman" panose="02020603050405020304" pitchFamily="18" charset="0"/>
                <a:ea typeface="Times New Roman" panose="02020603050405020304" pitchFamily="18" charset="0"/>
              </a:rPr>
              <a:t>For it was fitting that he, for whom and by whom all things exist, in bringing many sons to glory, should make the founder of their salvation perfect through suffering.  </a:t>
            </a:r>
            <a:r>
              <a:rPr lang="en-AU" sz="2600" b="1" baseline="30000" dirty="0">
                <a:solidFill>
                  <a:srgbClr val="FFFFFF"/>
                </a:solidFill>
                <a:effectLst/>
                <a:latin typeface="Times New Roman" panose="02020603050405020304" pitchFamily="18" charset="0"/>
                <a:ea typeface="Times New Roman" panose="02020603050405020304" pitchFamily="18" charset="0"/>
              </a:rPr>
              <a:t>11 </a:t>
            </a:r>
            <a:r>
              <a:rPr lang="en-AU" sz="2600" dirty="0">
                <a:solidFill>
                  <a:srgbClr val="FFFFFF"/>
                </a:solidFill>
                <a:effectLst/>
                <a:latin typeface="Times New Roman" panose="02020603050405020304" pitchFamily="18" charset="0"/>
                <a:ea typeface="Times New Roman" panose="02020603050405020304" pitchFamily="18" charset="0"/>
              </a:rPr>
              <a:t>For he who sanctifies and those who are sanctified all have one source.</a:t>
            </a:r>
            <a:r>
              <a:rPr lang="en-AU" sz="2600" dirty="0">
                <a:effectLst/>
              </a:rPr>
              <a:t> </a:t>
            </a:r>
            <a:endParaRPr lang="en-AU" sz="26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387040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ext Box 4">
            <a:extLst>
              <a:ext uri="{FF2B5EF4-FFF2-40B4-BE49-F238E27FC236}">
                <a16:creationId xmlns:a16="http://schemas.microsoft.com/office/drawing/2014/main" id="{36360AE9-4356-30FF-96CC-16A6408493FB}"/>
              </a:ext>
            </a:extLst>
          </p:cNvPr>
          <p:cNvSpPr txBox="1">
            <a:spLocks noChangeArrowheads="1"/>
          </p:cNvSpPr>
          <p:nvPr/>
        </p:nvSpPr>
        <p:spPr bwMode="auto">
          <a:xfrm>
            <a:off x="22444" y="0"/>
            <a:ext cx="9144000" cy="4641848"/>
          </a:xfrm>
          <a:prstGeom prst="rect">
            <a:avLst/>
          </a:prstGeom>
          <a:noFill/>
          <a:ln w="9525">
            <a:noFill/>
            <a:miter lim="800000"/>
            <a:headEnd/>
            <a:tailEnd/>
          </a:ln>
        </p:spPr>
        <p:txBody>
          <a:bodyPr wrap="square">
            <a:prstTxWarp prst="textNoShape">
              <a:avLst/>
            </a:prstTxWarp>
            <a:spAutoFit/>
          </a:bodyPr>
          <a:lstStyle/>
          <a:p>
            <a:pPr indent="152400">
              <a:lnSpc>
                <a:spcPct val="115000"/>
              </a:lnSpc>
              <a:spcAft>
                <a:spcPts val="1000"/>
              </a:spcAft>
              <a:buNone/>
            </a:pPr>
            <a:r>
              <a:rPr lang="en-AU" sz="2600" dirty="0">
                <a:solidFill>
                  <a:srgbClr val="FFFFFF"/>
                </a:solidFill>
                <a:effectLst/>
                <a:latin typeface="Times New Roman" panose="02020603050405020304" pitchFamily="18" charset="0"/>
                <a:ea typeface="Times New Roman" panose="02020603050405020304" pitchFamily="18" charset="0"/>
              </a:rPr>
              <a:t>That is why he is not ashamed to call them brothers, </a:t>
            </a:r>
            <a:r>
              <a:rPr lang="en-AU" sz="2600" b="1" baseline="30000" dirty="0">
                <a:solidFill>
                  <a:srgbClr val="FFFFFF"/>
                </a:solidFill>
                <a:effectLst/>
                <a:latin typeface="Times New Roman" panose="02020603050405020304" pitchFamily="18" charset="0"/>
                <a:ea typeface="Times New Roman" panose="02020603050405020304" pitchFamily="18" charset="0"/>
              </a:rPr>
              <a:t>12 </a:t>
            </a:r>
            <a:r>
              <a:rPr lang="en-AU" sz="2600" dirty="0">
                <a:solidFill>
                  <a:srgbClr val="FFFFFF"/>
                </a:solidFill>
                <a:effectLst/>
                <a:latin typeface="Times New Roman" panose="02020603050405020304" pitchFamily="18" charset="0"/>
                <a:ea typeface="Times New Roman" panose="02020603050405020304" pitchFamily="18" charset="0"/>
              </a:rPr>
              <a:t>saying, </a:t>
            </a:r>
            <a:endParaRPr lang="en-AU" sz="2600" dirty="0">
              <a:effectLst/>
              <a:latin typeface="Calibri" panose="020F0502020204030204" pitchFamily="34" charset="0"/>
              <a:ea typeface="Times New Roman" panose="02020603050405020304" pitchFamily="18" charset="0"/>
            </a:endParaRPr>
          </a:p>
          <a:p>
            <a:pPr indent="152400">
              <a:lnSpc>
                <a:spcPct val="115000"/>
              </a:lnSpc>
              <a:spcAft>
                <a:spcPts val="1000"/>
              </a:spcAft>
              <a:buNone/>
            </a:pPr>
            <a:r>
              <a:rPr lang="en-AU" sz="2600" dirty="0">
                <a:solidFill>
                  <a:srgbClr val="FFFFFF"/>
                </a:solidFill>
                <a:effectLst/>
                <a:latin typeface="Times New Roman" panose="02020603050405020304" pitchFamily="18" charset="0"/>
                <a:ea typeface="Times New Roman" panose="02020603050405020304" pitchFamily="18" charset="0"/>
              </a:rPr>
              <a:t> </a:t>
            </a:r>
            <a:endParaRPr lang="en-AU" sz="2600" dirty="0">
              <a:effectLst/>
              <a:latin typeface="Calibri" panose="020F0502020204030204" pitchFamily="34" charset="0"/>
              <a:ea typeface="Times New Roman" panose="02020603050405020304" pitchFamily="18" charset="0"/>
            </a:endParaRPr>
          </a:p>
          <a:p>
            <a:pPr marL="450215">
              <a:lnSpc>
                <a:spcPct val="115000"/>
              </a:lnSpc>
              <a:spcAft>
                <a:spcPts val="1000"/>
              </a:spcAft>
              <a:buNone/>
              <a:tabLst>
                <a:tab pos="127000" algn="r"/>
                <a:tab pos="254000" algn="l"/>
              </a:tabLst>
            </a:pPr>
            <a:r>
              <a:rPr lang="en-AU" sz="2600" dirty="0">
                <a:solidFill>
                  <a:srgbClr val="FFFFFF"/>
                </a:solidFill>
                <a:effectLst/>
                <a:latin typeface="Times New Roman" panose="02020603050405020304" pitchFamily="18" charset="0"/>
                <a:ea typeface="Times New Roman" panose="02020603050405020304" pitchFamily="18" charset="0"/>
              </a:rPr>
              <a:t>	“I will tell of your name to my brothers;  </a:t>
            </a:r>
            <a:endParaRPr lang="en-AU" sz="2600" dirty="0">
              <a:effectLst/>
              <a:latin typeface="Calibri" panose="020F0502020204030204" pitchFamily="34" charset="0"/>
              <a:ea typeface="Times New Roman" panose="02020603050405020304" pitchFamily="18" charset="0"/>
            </a:endParaRPr>
          </a:p>
          <a:p>
            <a:pPr marL="450215">
              <a:lnSpc>
                <a:spcPct val="115000"/>
              </a:lnSpc>
              <a:spcAft>
                <a:spcPts val="1000"/>
              </a:spcAft>
              <a:buNone/>
            </a:pPr>
            <a:r>
              <a:rPr lang="en-AU" sz="2600" dirty="0">
                <a:solidFill>
                  <a:srgbClr val="FFFFFF"/>
                </a:solidFill>
                <a:effectLst/>
                <a:latin typeface="Times New Roman" panose="02020603050405020304" pitchFamily="18" charset="0"/>
                <a:ea typeface="Times New Roman" panose="02020603050405020304" pitchFamily="18" charset="0"/>
              </a:rPr>
              <a:t>in the midst of the congregation I will sing your praise.” </a:t>
            </a:r>
            <a:endParaRPr lang="en-AU" sz="2600" dirty="0">
              <a:effectLst/>
              <a:latin typeface="Calibri" panose="020F0502020204030204" pitchFamily="34" charset="0"/>
              <a:ea typeface="Times New Roman" panose="02020603050405020304" pitchFamily="18" charset="0"/>
            </a:endParaRPr>
          </a:p>
          <a:p>
            <a:pPr marL="450215">
              <a:lnSpc>
                <a:spcPct val="115000"/>
              </a:lnSpc>
              <a:spcAft>
                <a:spcPts val="1000"/>
              </a:spcAft>
              <a:buNone/>
            </a:pPr>
            <a:r>
              <a:rPr lang="en-AU" sz="2600" b="1" baseline="30000" dirty="0">
                <a:solidFill>
                  <a:srgbClr val="FFFFFF"/>
                </a:solidFill>
                <a:effectLst/>
                <a:latin typeface="Times New Roman" panose="02020603050405020304" pitchFamily="18" charset="0"/>
                <a:ea typeface="Times New Roman" panose="02020603050405020304" pitchFamily="18" charset="0"/>
              </a:rPr>
              <a:t>13 </a:t>
            </a:r>
            <a:r>
              <a:rPr lang="en-AU" sz="2600" dirty="0">
                <a:solidFill>
                  <a:srgbClr val="FFFFFF"/>
                </a:solidFill>
                <a:effectLst/>
                <a:latin typeface="Times New Roman" panose="02020603050405020304" pitchFamily="18" charset="0"/>
                <a:ea typeface="Times New Roman" panose="02020603050405020304" pitchFamily="18" charset="0"/>
              </a:rPr>
              <a:t>And again, </a:t>
            </a:r>
            <a:endParaRPr lang="en-AU" sz="2600" dirty="0">
              <a:effectLst/>
              <a:latin typeface="Calibri" panose="020F0502020204030204" pitchFamily="34" charset="0"/>
              <a:ea typeface="Times New Roman" panose="02020603050405020304" pitchFamily="18" charset="0"/>
            </a:endParaRPr>
          </a:p>
          <a:p>
            <a:pPr marL="450215">
              <a:lnSpc>
                <a:spcPct val="115000"/>
              </a:lnSpc>
              <a:spcAft>
                <a:spcPts val="1000"/>
              </a:spcAft>
              <a:buNone/>
              <a:tabLst>
                <a:tab pos="127000" algn="r"/>
                <a:tab pos="254000" algn="l"/>
              </a:tabLst>
            </a:pPr>
            <a:r>
              <a:rPr lang="en-AU" sz="2600" dirty="0">
                <a:solidFill>
                  <a:srgbClr val="FFFFFF"/>
                </a:solidFill>
                <a:effectLst/>
                <a:latin typeface="Times New Roman" panose="02020603050405020304" pitchFamily="18" charset="0"/>
                <a:ea typeface="Times New Roman" panose="02020603050405020304" pitchFamily="18" charset="0"/>
              </a:rPr>
              <a:t>“I will put my trust in him.” </a:t>
            </a:r>
            <a:endParaRPr lang="en-AU" sz="2600" dirty="0">
              <a:effectLst/>
              <a:latin typeface="Calibri" panose="020F0502020204030204" pitchFamily="34" charset="0"/>
              <a:ea typeface="Times New Roman" panose="02020603050405020304" pitchFamily="18" charset="0"/>
            </a:endParaRPr>
          </a:p>
          <a:p>
            <a:pPr marL="450215">
              <a:lnSpc>
                <a:spcPct val="115000"/>
              </a:lnSpc>
              <a:spcAft>
                <a:spcPts val="1000"/>
              </a:spcAft>
              <a:buNone/>
            </a:pPr>
            <a:r>
              <a:rPr lang="en-AU" sz="2600" dirty="0">
                <a:solidFill>
                  <a:srgbClr val="FFFFFF"/>
                </a:solidFill>
                <a:effectLst/>
                <a:latin typeface="Times New Roman" panose="02020603050405020304" pitchFamily="18" charset="0"/>
                <a:ea typeface="Times New Roman" panose="02020603050405020304" pitchFamily="18" charset="0"/>
              </a:rPr>
              <a:t>And again, </a:t>
            </a:r>
            <a:endParaRPr lang="en-AU" sz="2600" dirty="0">
              <a:effectLst/>
              <a:latin typeface="Calibri" panose="020F0502020204030204" pitchFamily="34" charset="0"/>
              <a:ea typeface="Times New Roman" panose="02020603050405020304" pitchFamily="18" charset="0"/>
            </a:endParaRPr>
          </a:p>
          <a:p>
            <a:pPr marL="450215">
              <a:lnSpc>
                <a:spcPct val="115000"/>
              </a:lnSpc>
              <a:spcAft>
                <a:spcPts val="1000"/>
              </a:spcAft>
              <a:tabLst>
                <a:tab pos="127000" algn="r"/>
                <a:tab pos="254000" algn="l"/>
              </a:tabLst>
            </a:pPr>
            <a:r>
              <a:rPr lang="en-AU" sz="2600" dirty="0">
                <a:solidFill>
                  <a:srgbClr val="FFFFFF"/>
                </a:solidFill>
                <a:effectLst/>
                <a:latin typeface="Times New Roman" panose="02020603050405020304" pitchFamily="18" charset="0"/>
                <a:ea typeface="Times New Roman" panose="02020603050405020304" pitchFamily="18" charset="0"/>
              </a:rPr>
              <a:t>“Behold, I and the children God has given me.” </a:t>
            </a:r>
            <a:endParaRPr lang="en-AU" sz="26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2562960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16" name="TextBox 15">
            <a:extLst>
              <a:ext uri="{FF2B5EF4-FFF2-40B4-BE49-F238E27FC236}">
                <a16:creationId xmlns:a16="http://schemas.microsoft.com/office/drawing/2014/main" id="{F68AA30C-1390-46C3-53C8-792219351CDC}"/>
              </a:ext>
            </a:extLst>
          </p:cNvPr>
          <p:cNvSpPr txBox="1"/>
          <p:nvPr/>
        </p:nvSpPr>
        <p:spPr>
          <a:xfrm>
            <a:off x="6665" y="10577"/>
            <a:ext cx="6976026" cy="461665"/>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kumimoji="0" lang="en-AU" sz="2400" b="1" i="0"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1.  Keeping the Main</a:t>
            </a:r>
            <a:r>
              <a:rPr kumimoji="0" lang="en-AU" sz="2400" b="1" i="0" u="none" strike="noStrike" kern="1200" cap="none" spc="0" normalizeH="0" noProof="0" dirty="0">
                <a:ln>
                  <a:noFill/>
                </a:ln>
                <a:solidFill>
                  <a:srgbClr val="FFFF00"/>
                </a:solidFill>
                <a:effectLst/>
                <a:uLnTx/>
                <a:uFillTx/>
                <a:latin typeface="Times New Roman" panose="02020603050405020304" pitchFamily="18" charset="0"/>
                <a:cs typeface="Times New Roman" panose="02020603050405020304" pitchFamily="18" charset="0"/>
              </a:rPr>
              <a:t> Thing,  the Main Thing.</a:t>
            </a:r>
            <a:endParaRPr kumimoji="0" lang="en-AU" sz="2400" b="1" i="0"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endParaRPr>
          </a:p>
        </p:txBody>
      </p:sp>
      <p:sp>
        <p:nvSpPr>
          <p:cNvPr id="17" name="TextBox 16">
            <a:extLst>
              <a:ext uri="{FF2B5EF4-FFF2-40B4-BE49-F238E27FC236}">
                <a16:creationId xmlns:a16="http://schemas.microsoft.com/office/drawing/2014/main" id="{AA4C0AA6-65F5-AFC9-157A-FEAC9ADDFAE9}"/>
              </a:ext>
            </a:extLst>
          </p:cNvPr>
          <p:cNvSpPr txBox="1"/>
          <p:nvPr/>
        </p:nvSpPr>
        <p:spPr>
          <a:xfrm>
            <a:off x="225632" y="836667"/>
            <a:ext cx="8259288" cy="646331"/>
          </a:xfrm>
          <a:prstGeom prst="rect">
            <a:avLst/>
          </a:prstGeom>
          <a:noFill/>
        </p:spPr>
        <p:txBody>
          <a:bodyPr wrap="square" rtlCol="0">
            <a:spAutoFit/>
          </a:bodyPr>
          <a:lstStyle/>
          <a:p>
            <a:pPr marL="180975" marR="0" lvl="0" indent="-180975" defTabSz="457200" rtl="0" eaLnBrk="1" fontAlgn="auto" latinLnBrk="0" hangingPunct="1">
              <a:lnSpc>
                <a:spcPct val="100000"/>
              </a:lnSpc>
              <a:spcBef>
                <a:spcPts val="0"/>
              </a:spcBef>
              <a:spcAft>
                <a:spcPts val="0"/>
              </a:spcAft>
              <a:buClrTx/>
              <a:buSzTx/>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Be unashamedly, a worshipper of Jesus Christ.</a:t>
            </a:r>
          </a:p>
          <a:p>
            <a:pPr marL="180975" marR="0" lvl="0" indent="-180975" defTabSz="457200" rtl="0" eaLnBrk="1" fontAlgn="auto" latinLnBrk="0" hangingPunct="1">
              <a:lnSpc>
                <a:spcPct val="100000"/>
              </a:lnSpc>
              <a:spcBef>
                <a:spcPts val="0"/>
              </a:spcBef>
              <a:spcAft>
                <a:spcPts val="0"/>
              </a:spcAft>
              <a:buClrTx/>
              <a:buSzTx/>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Pay much closer attention to our core message  –  the Great Salvation we have.</a:t>
            </a:r>
          </a:p>
        </p:txBody>
      </p:sp>
      <p:sp>
        <p:nvSpPr>
          <p:cNvPr id="22" name="TextBox 21">
            <a:extLst>
              <a:ext uri="{FF2B5EF4-FFF2-40B4-BE49-F238E27FC236}">
                <a16:creationId xmlns:a16="http://schemas.microsoft.com/office/drawing/2014/main" id="{4C58A3CA-FD06-8FDA-49DE-8EE853310898}"/>
              </a:ext>
            </a:extLst>
          </p:cNvPr>
          <p:cNvSpPr txBox="1"/>
          <p:nvPr/>
        </p:nvSpPr>
        <p:spPr>
          <a:xfrm>
            <a:off x="415636" y="450564"/>
            <a:ext cx="6685808" cy="400110"/>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kumimoji="0" lang="en-AU" sz="2000"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In Christ we have a Gospel</a:t>
            </a:r>
            <a:r>
              <a:rPr kumimoji="0" lang="en-AU" sz="2000" u="none" strike="noStrike" kern="1200" cap="none" spc="0" normalizeH="0" noProof="0" dirty="0">
                <a:ln>
                  <a:noFill/>
                </a:ln>
                <a:solidFill>
                  <a:srgbClr val="FFFF00"/>
                </a:solidFill>
                <a:effectLst/>
                <a:uLnTx/>
                <a:uFillTx/>
                <a:latin typeface="Times New Roman" panose="02020603050405020304" pitchFamily="18" charset="0"/>
                <a:cs typeface="Times New Roman" panose="02020603050405020304" pitchFamily="18" charset="0"/>
              </a:rPr>
              <a:t> of Great Salvation</a:t>
            </a:r>
            <a:endParaRPr kumimoji="0" lang="en-AU" sz="2000"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17E3E307-9294-2C12-1B4B-11D337EDC7A5}"/>
              </a:ext>
            </a:extLst>
          </p:cNvPr>
          <p:cNvSpPr txBox="1"/>
          <p:nvPr/>
        </p:nvSpPr>
        <p:spPr>
          <a:xfrm>
            <a:off x="718458" y="1407436"/>
            <a:ext cx="8425542" cy="923330"/>
          </a:xfrm>
          <a:prstGeom prst="rect">
            <a:avLst/>
          </a:prstGeom>
          <a:noFill/>
        </p:spPr>
        <p:txBody>
          <a:bodyPr wrap="square" rtlCol="0">
            <a:spAutoFit/>
          </a:bodyPr>
          <a:lstStyle/>
          <a:p>
            <a:pPr marL="285750" marR="0" lvl="0" indent="-285750" defTabSz="457200" rtl="0" eaLnBrk="1" fontAlgn="auto" latinLnBrk="0" hangingPunct="1">
              <a:lnSpc>
                <a:spcPct val="100000"/>
              </a:lnSpc>
              <a:spcBef>
                <a:spcPts val="0"/>
              </a:spcBef>
              <a:spcAft>
                <a:spcPts val="0"/>
              </a:spcAft>
              <a:buClrTx/>
              <a:buSzTx/>
              <a:buFont typeface="Courier New" panose="02070309020205020404" pitchFamily="49" charset="0"/>
              <a:buChar char="o"/>
              <a:defRPr/>
            </a:pPr>
            <a:r>
              <a:rPr lang="en-AU" dirty="0">
                <a:solidFill>
                  <a:prstClr val="white"/>
                </a:solidFill>
                <a:latin typeface="Times New Roman" panose="02020603050405020304" pitchFamily="18" charset="0"/>
                <a:cs typeface="Times New Roman" panose="02020603050405020304" pitchFamily="18" charset="0"/>
              </a:rPr>
              <a:t>God is always just.  Therefore all sin/wrongdoing must be punished;</a:t>
            </a:r>
          </a:p>
          <a:p>
            <a:pPr marL="285750" marR="0" lvl="0" indent="-285750" defTabSz="457200" rtl="0" eaLnBrk="1" fontAlgn="auto" latinLnBrk="0" hangingPunct="1">
              <a:lnSpc>
                <a:spcPct val="100000"/>
              </a:lnSpc>
              <a:spcBef>
                <a:spcPts val="0"/>
              </a:spcBef>
              <a:spcAft>
                <a:spcPts val="0"/>
              </a:spcAft>
              <a:buClrTx/>
              <a:buSzTx/>
              <a:buFont typeface="Courier New" panose="02070309020205020404" pitchFamily="49" charset="0"/>
              <a:buChar char="o"/>
              <a:defRPr/>
            </a:pPr>
            <a:r>
              <a:rPr lang="en-AU" dirty="0">
                <a:solidFill>
                  <a:prstClr val="white"/>
                </a:solidFill>
                <a:latin typeface="Times New Roman" panose="02020603050405020304" pitchFamily="18" charset="0"/>
                <a:cs typeface="Times New Roman" panose="02020603050405020304" pitchFamily="18" charset="0"/>
              </a:rPr>
              <a:t>“Great Salvation”  gets us on the right side of justice.</a:t>
            </a:r>
          </a:p>
          <a:p>
            <a:pPr marL="285750" marR="0" lvl="0" indent="-285750" defTabSz="457200" rtl="0" eaLnBrk="1" fontAlgn="auto" latinLnBrk="0" hangingPunct="1">
              <a:lnSpc>
                <a:spcPct val="100000"/>
              </a:lnSpc>
              <a:spcBef>
                <a:spcPts val="0"/>
              </a:spcBef>
              <a:spcAft>
                <a:spcPts val="0"/>
              </a:spcAft>
              <a:buClrTx/>
              <a:buSzTx/>
              <a:buFont typeface="Courier New" panose="02070309020205020404" pitchFamily="49" charset="0"/>
              <a:buChar char="o"/>
              <a:defRPr/>
            </a:pPr>
            <a:r>
              <a:rPr lang="en-AU" dirty="0">
                <a:solidFill>
                  <a:prstClr val="white"/>
                </a:solidFill>
                <a:latin typeface="Times New Roman" panose="02020603050405020304" pitchFamily="18" charset="0"/>
                <a:cs typeface="Times New Roman" panose="02020603050405020304" pitchFamily="18" charset="0"/>
              </a:rPr>
              <a:t>“Great Salvation” sets us free from “just retribution” (we don’t get what we deserve)</a:t>
            </a:r>
          </a:p>
        </p:txBody>
      </p:sp>
      <p:sp>
        <p:nvSpPr>
          <p:cNvPr id="5" name="Rectangle 4">
            <a:extLst>
              <a:ext uri="{FF2B5EF4-FFF2-40B4-BE49-F238E27FC236}">
                <a16:creationId xmlns:a16="http://schemas.microsoft.com/office/drawing/2014/main" id="{E8092D38-3B3F-DB13-26A3-A25E6B70333F}"/>
              </a:ext>
            </a:extLst>
          </p:cNvPr>
          <p:cNvSpPr/>
          <p:nvPr/>
        </p:nvSpPr>
        <p:spPr>
          <a:xfrm rot="2573697">
            <a:off x="6322514" y="882833"/>
            <a:ext cx="3161827" cy="553998"/>
          </a:xfrm>
          <a:prstGeom prst="rect">
            <a:avLst/>
          </a:prstGeom>
          <a:noFill/>
        </p:spPr>
        <p:txBody>
          <a:bodyPr wrap="none" lIns="91440" tIns="45720" rIns="91440" bIns="45720">
            <a:spAutoFit/>
          </a:bodyPr>
          <a:lstStyle/>
          <a:p>
            <a:pPr algn="ctr"/>
            <a:r>
              <a:rPr lang="en-GB" sz="3000" b="1" cap="none" spc="0" dirty="0">
                <a:ln w="12700">
                  <a:solidFill>
                    <a:schemeClr val="accent5"/>
                  </a:solidFill>
                  <a:prstDash val="solid"/>
                </a:ln>
                <a:pattFill prst="ltDnDiag">
                  <a:fgClr>
                    <a:schemeClr val="accent5">
                      <a:lumMod val="60000"/>
                      <a:lumOff val="40000"/>
                    </a:schemeClr>
                  </a:fgClr>
                  <a:bgClr>
                    <a:schemeClr val="bg1"/>
                  </a:bgClr>
                </a:pattFill>
                <a:effectLst/>
                <a:latin typeface="MARKER FELT THIN" panose="02000400000000000000" pitchFamily="2" charset="77"/>
              </a:rPr>
              <a:t>Do not neglect this</a:t>
            </a:r>
          </a:p>
        </p:txBody>
      </p:sp>
      <p:sp>
        <p:nvSpPr>
          <p:cNvPr id="6" name="TextBox 5">
            <a:extLst>
              <a:ext uri="{FF2B5EF4-FFF2-40B4-BE49-F238E27FC236}">
                <a16:creationId xmlns:a16="http://schemas.microsoft.com/office/drawing/2014/main" id="{6CAEA1D9-790E-A774-4BE7-3BCBBE2C003B}"/>
              </a:ext>
            </a:extLst>
          </p:cNvPr>
          <p:cNvSpPr txBox="1"/>
          <p:nvPr/>
        </p:nvSpPr>
        <p:spPr>
          <a:xfrm>
            <a:off x="6665" y="2257633"/>
            <a:ext cx="6976026" cy="461665"/>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kumimoji="0" lang="en-AU" sz="2400" i="0"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2.  The Wonder that God Cares for Humans</a:t>
            </a:r>
          </a:p>
        </p:txBody>
      </p:sp>
      <p:sp>
        <p:nvSpPr>
          <p:cNvPr id="7" name="TextBox 6">
            <a:extLst>
              <a:ext uri="{FF2B5EF4-FFF2-40B4-BE49-F238E27FC236}">
                <a16:creationId xmlns:a16="http://schemas.microsoft.com/office/drawing/2014/main" id="{EF6E9116-333C-41A9-9A30-C45D8C980F0E}"/>
              </a:ext>
            </a:extLst>
          </p:cNvPr>
          <p:cNvSpPr txBox="1"/>
          <p:nvPr/>
        </p:nvSpPr>
        <p:spPr>
          <a:xfrm>
            <a:off x="267196" y="2608710"/>
            <a:ext cx="8259288" cy="646331"/>
          </a:xfrm>
          <a:prstGeom prst="rect">
            <a:avLst/>
          </a:prstGeom>
          <a:noFill/>
        </p:spPr>
        <p:txBody>
          <a:bodyPr wrap="square" rtlCol="0">
            <a:spAutoFit/>
          </a:bodyPr>
          <a:lstStyle/>
          <a:p>
            <a:pPr marL="180975" marR="0" lvl="0" indent="-180975" defTabSz="457200" rtl="0" eaLnBrk="1" fontAlgn="auto" latinLnBrk="0" hangingPunct="1">
              <a:lnSpc>
                <a:spcPct val="100000"/>
              </a:lnSpc>
              <a:spcBef>
                <a:spcPts val="0"/>
              </a:spcBef>
              <a:spcAft>
                <a:spcPts val="0"/>
              </a:spcAft>
              <a:buClrTx/>
              <a:buSzTx/>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Created in the image of God.  He cares deeply for every human being.</a:t>
            </a:r>
          </a:p>
          <a:p>
            <a:pPr marL="180975" marR="0" lvl="0" indent="-180975" defTabSz="457200" rtl="0" eaLnBrk="1" fontAlgn="auto" latinLnBrk="0" hangingPunct="1">
              <a:lnSpc>
                <a:spcPct val="100000"/>
              </a:lnSpc>
              <a:spcBef>
                <a:spcPts val="0"/>
              </a:spcBef>
              <a:spcAft>
                <a:spcPts val="0"/>
              </a:spcAft>
              <a:buClrTx/>
              <a:buSzTx/>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Loves us so much, He gave His only Son to die for us.</a:t>
            </a:r>
          </a:p>
        </p:txBody>
      </p:sp>
      <p:sp>
        <p:nvSpPr>
          <p:cNvPr id="8" name="TextBox 7">
            <a:extLst>
              <a:ext uri="{FF2B5EF4-FFF2-40B4-BE49-F238E27FC236}">
                <a16:creationId xmlns:a16="http://schemas.microsoft.com/office/drawing/2014/main" id="{00165751-62A8-A8CA-E234-8E7365F19487}"/>
              </a:ext>
            </a:extLst>
          </p:cNvPr>
          <p:cNvSpPr txBox="1"/>
          <p:nvPr/>
        </p:nvSpPr>
        <p:spPr>
          <a:xfrm>
            <a:off x="728" y="3130469"/>
            <a:ext cx="6976026" cy="461665"/>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kumimoji="0" lang="en-AU" sz="2400" i="0"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3.  Jesus was</a:t>
            </a:r>
            <a:r>
              <a:rPr kumimoji="0" lang="en-AU" sz="2400" i="0" u="none" strike="noStrike" kern="1200" cap="none" spc="0" normalizeH="0" noProof="0" dirty="0">
                <a:ln>
                  <a:noFill/>
                </a:ln>
                <a:solidFill>
                  <a:srgbClr val="FFFF00"/>
                </a:solidFill>
                <a:effectLst/>
                <a:uLnTx/>
                <a:uFillTx/>
                <a:latin typeface="Times New Roman" panose="02020603050405020304" pitchFamily="18" charset="0"/>
                <a:cs typeface="Times New Roman" panose="02020603050405020304" pitchFamily="18" charset="0"/>
              </a:rPr>
              <a:t> brought low, so He could lift us up</a:t>
            </a:r>
            <a:endParaRPr kumimoji="0" lang="en-AU" sz="2400" i="0"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86A41432-F897-5533-8F6B-856ABD281A6F}"/>
              </a:ext>
            </a:extLst>
          </p:cNvPr>
          <p:cNvSpPr txBox="1"/>
          <p:nvPr/>
        </p:nvSpPr>
        <p:spPr>
          <a:xfrm>
            <a:off x="261259" y="3481546"/>
            <a:ext cx="8259288" cy="369332"/>
          </a:xfrm>
          <a:prstGeom prst="rect">
            <a:avLst/>
          </a:prstGeom>
          <a:noFill/>
        </p:spPr>
        <p:txBody>
          <a:bodyPr wrap="square" rtlCol="0">
            <a:spAutoFit/>
          </a:bodyPr>
          <a:lstStyle/>
          <a:p>
            <a:pPr marL="180975" marR="0" lvl="0" indent="-180975" defTabSz="457200" rtl="0" eaLnBrk="1" fontAlgn="auto" latinLnBrk="0" hangingPunct="1">
              <a:lnSpc>
                <a:spcPct val="100000"/>
              </a:lnSpc>
              <a:spcBef>
                <a:spcPts val="0"/>
              </a:spcBef>
              <a:spcAft>
                <a:spcPts val="0"/>
              </a:spcAft>
              <a:buClrTx/>
              <a:buSzTx/>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Descended to be lower than the angels (for a little while).  Now exalted.</a:t>
            </a:r>
          </a:p>
        </p:txBody>
      </p:sp>
      <p:sp>
        <p:nvSpPr>
          <p:cNvPr id="10" name="TextBox 9">
            <a:extLst>
              <a:ext uri="{FF2B5EF4-FFF2-40B4-BE49-F238E27FC236}">
                <a16:creationId xmlns:a16="http://schemas.microsoft.com/office/drawing/2014/main" id="{9DFDBCC4-B3B4-B7E9-7878-2743374BF163}"/>
              </a:ext>
            </a:extLst>
          </p:cNvPr>
          <p:cNvSpPr txBox="1"/>
          <p:nvPr/>
        </p:nvSpPr>
        <p:spPr>
          <a:xfrm>
            <a:off x="-5209" y="3777674"/>
            <a:ext cx="6976026" cy="461665"/>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kumimoji="0" lang="en-AU" sz="2400" i="0"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4.  The completing work of Suffering.</a:t>
            </a:r>
          </a:p>
        </p:txBody>
      </p:sp>
      <p:sp>
        <p:nvSpPr>
          <p:cNvPr id="11" name="TextBox 10">
            <a:extLst>
              <a:ext uri="{FF2B5EF4-FFF2-40B4-BE49-F238E27FC236}">
                <a16:creationId xmlns:a16="http://schemas.microsoft.com/office/drawing/2014/main" id="{337DB812-88A3-F250-9DA3-B7975BCB3E0B}"/>
              </a:ext>
            </a:extLst>
          </p:cNvPr>
          <p:cNvSpPr txBox="1"/>
          <p:nvPr/>
        </p:nvSpPr>
        <p:spPr>
          <a:xfrm>
            <a:off x="255322" y="4128751"/>
            <a:ext cx="8888678" cy="923330"/>
          </a:xfrm>
          <a:prstGeom prst="rect">
            <a:avLst/>
          </a:prstGeom>
          <a:noFill/>
        </p:spPr>
        <p:txBody>
          <a:bodyPr wrap="square" rtlCol="0">
            <a:spAutoFit/>
          </a:bodyPr>
          <a:lstStyle/>
          <a:p>
            <a:pPr marL="180975" marR="0" lvl="0" indent="-180975" defTabSz="457200" rtl="0" eaLnBrk="1" fontAlgn="auto" latinLnBrk="0" hangingPunct="1">
              <a:lnSpc>
                <a:spcPct val="100000"/>
              </a:lnSpc>
              <a:spcBef>
                <a:spcPts val="0"/>
              </a:spcBef>
              <a:spcAft>
                <a:spcPts val="0"/>
              </a:spcAft>
              <a:buClrTx/>
              <a:buSzTx/>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At the cross, we see God as He truly is.  We witness His Merciful, self-sacrificial nature.</a:t>
            </a:r>
          </a:p>
          <a:p>
            <a:pPr marL="180975" marR="0" lvl="0" indent="-180975" defTabSz="457200" rtl="0" eaLnBrk="1" fontAlgn="auto" latinLnBrk="0" hangingPunct="1">
              <a:lnSpc>
                <a:spcPct val="100000"/>
              </a:lnSpc>
              <a:spcBef>
                <a:spcPts val="0"/>
              </a:spcBef>
              <a:spcAft>
                <a:spcPts val="0"/>
              </a:spcAft>
              <a:buClrTx/>
              <a:buSzTx/>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I cannot be completed as a human, unless I have experienced suffering.</a:t>
            </a:r>
          </a:p>
          <a:p>
            <a:pPr marL="180975" marR="0" lvl="0" indent="-180975" defTabSz="457200" rtl="0" eaLnBrk="1" fontAlgn="auto" latinLnBrk="0" hangingPunct="1">
              <a:lnSpc>
                <a:spcPct val="100000"/>
              </a:lnSpc>
              <a:spcBef>
                <a:spcPts val="0"/>
              </a:spcBef>
              <a:spcAft>
                <a:spcPts val="0"/>
              </a:spcAft>
              <a:buClrTx/>
              <a:buSzTx/>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Completed as we enter into suffering with Jesus.</a:t>
            </a:r>
          </a:p>
        </p:txBody>
      </p:sp>
      <p:sp>
        <p:nvSpPr>
          <p:cNvPr id="12" name="TextBox 11">
            <a:extLst>
              <a:ext uri="{FF2B5EF4-FFF2-40B4-BE49-F238E27FC236}">
                <a16:creationId xmlns:a16="http://schemas.microsoft.com/office/drawing/2014/main" id="{DA31138C-9CAD-C814-AE8F-6DE94B4211D6}"/>
              </a:ext>
            </a:extLst>
          </p:cNvPr>
          <p:cNvSpPr txBox="1"/>
          <p:nvPr/>
        </p:nvSpPr>
        <p:spPr>
          <a:xfrm>
            <a:off x="728" y="4935519"/>
            <a:ext cx="6976026" cy="461665"/>
          </a:xfrm>
          <a:prstGeom prst="rect">
            <a:avLst/>
          </a:prstGeom>
          <a:noFill/>
        </p:spPr>
        <p:txBody>
          <a:bodyPr wrap="square" rtlCol="0">
            <a:spAutoFit/>
          </a:bodyPr>
          <a:lstStyle/>
          <a:p>
            <a:pPr marR="0" lvl="0" defTabSz="457200" rtl="0" eaLnBrk="1" fontAlgn="auto" latinLnBrk="0" hangingPunct="1">
              <a:lnSpc>
                <a:spcPct val="100000"/>
              </a:lnSpc>
              <a:spcBef>
                <a:spcPts val="0"/>
              </a:spcBef>
              <a:spcAft>
                <a:spcPts val="0"/>
              </a:spcAft>
              <a:buClrTx/>
              <a:buSzTx/>
              <a:tabLst/>
              <a:defRPr/>
            </a:pPr>
            <a:r>
              <a:rPr kumimoji="0" lang="en-AU" sz="2400" i="0"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5.  Brotherhood with Jesus</a:t>
            </a:r>
          </a:p>
        </p:txBody>
      </p:sp>
      <p:sp>
        <p:nvSpPr>
          <p:cNvPr id="13" name="TextBox 12">
            <a:extLst>
              <a:ext uri="{FF2B5EF4-FFF2-40B4-BE49-F238E27FC236}">
                <a16:creationId xmlns:a16="http://schemas.microsoft.com/office/drawing/2014/main" id="{AAFAB765-9950-3958-E6EA-B3703BACE6C1}"/>
              </a:ext>
            </a:extLst>
          </p:cNvPr>
          <p:cNvSpPr txBox="1"/>
          <p:nvPr/>
        </p:nvSpPr>
        <p:spPr>
          <a:xfrm>
            <a:off x="261259" y="5286596"/>
            <a:ext cx="8259288" cy="369332"/>
          </a:xfrm>
          <a:prstGeom prst="rect">
            <a:avLst/>
          </a:prstGeom>
          <a:noFill/>
        </p:spPr>
        <p:txBody>
          <a:bodyPr wrap="square" rtlCol="0">
            <a:spAutoFit/>
          </a:bodyPr>
          <a:lstStyle/>
          <a:p>
            <a:pPr marL="180975" marR="0" lvl="0" indent="-180975" defTabSz="457200" rtl="0" eaLnBrk="1" fontAlgn="auto" latinLnBrk="0" hangingPunct="1">
              <a:lnSpc>
                <a:spcPct val="100000"/>
              </a:lnSpc>
              <a:spcBef>
                <a:spcPts val="0"/>
              </a:spcBef>
              <a:spcAft>
                <a:spcPts val="0"/>
              </a:spcAft>
              <a:buClrTx/>
              <a:buSzTx/>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Jesus’ delight at being with the Children God has given Him</a:t>
            </a:r>
          </a:p>
        </p:txBody>
      </p:sp>
    </p:spTree>
    <p:extLst>
      <p:ext uri="{BB962C8B-B14F-4D97-AF65-F5344CB8AC3E}">
        <p14:creationId xmlns:p14="http://schemas.microsoft.com/office/powerpoint/2010/main" val="513969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7">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
                                            <p:txEl>
                                              <p:pRg st="0" end="0"/>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1">
                                            <p:txEl>
                                              <p:pRg st="1" end="1"/>
                                            </p:txEl>
                                          </p:spTgt>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2"/>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uiExpand="1" build="p"/>
      <p:bldP spid="22" grpId="0"/>
      <p:bldP spid="4" grpId="0" uiExpand="1" build="p"/>
      <p:bldP spid="5" grpId="0"/>
      <p:bldP spid="6" grpId="0"/>
      <p:bldP spid="7" grpId="0"/>
      <p:bldP spid="8" grpId="0"/>
      <p:bldP spid="9" grpId="0"/>
      <p:bldP spid="10" grpId="0"/>
      <p:bldP spid="11" grpId="0" uiExpand="1" build="p"/>
      <p:bldP spid="12" grpId="0"/>
      <p:bldP spid="13"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gn="l">
          <a:defRPr dirty="0">
            <a:solidFill>
              <a:schemeClr val="bg1"/>
            </a:solidFill>
            <a:latin typeface="Times New Roman" panose="02020603050405020304" pitchFamily="18" charset="0"/>
            <a:cs typeface="Times New Roman" panose="02020603050405020304" pitchFamily="18" charset="0"/>
          </a:defRPr>
        </a:defPPr>
      </a:lstStyle>
    </a:tx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8587</TotalTime>
  <Words>624</Words>
  <Application>Microsoft Macintosh PowerPoint</Application>
  <PresentationFormat>On-screen Show (16:10)</PresentationFormat>
  <Paragraphs>52</Paragraphs>
  <Slides>6</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Aptos</vt:lpstr>
      <vt:lpstr>Arial</vt:lpstr>
      <vt:lpstr>Calibri</vt:lpstr>
      <vt:lpstr>Courier New</vt:lpstr>
      <vt:lpstr>MARKER FELT THIN</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Brumpton</dc:creator>
  <cp:lastModifiedBy>Michael Brumpton</cp:lastModifiedBy>
  <cp:revision>240</cp:revision>
  <cp:lastPrinted>2025-05-09T08:48:31Z</cp:lastPrinted>
  <dcterms:created xsi:type="dcterms:W3CDTF">2024-07-12T04:24:48Z</dcterms:created>
  <dcterms:modified xsi:type="dcterms:W3CDTF">2025-05-09T09:04:07Z</dcterms:modified>
</cp:coreProperties>
</file>